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600" b="1">
                <a:solidFill>
                  <a:srgbClr val="111111"/>
                </a:solidFill>
                <a:latin typeface="Space Grotesk"/>
              </a:rPr>
              <a:t>JANG 80년이 도착하는 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3154679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샘표식품 콘텐츠·캠페인·필름 통합 제안 — 창립 80주년, 유네스코 등재, 글로벌 미식 컨버전스가 한 점에 모이는 2026년을 위한 4부작 브랜드 다큐멘터리 시리즈.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363474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2026.05 · GREATMINDS · 선제 제안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01 / 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에피소드 상세 · 3·4부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국경에서 세대까지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EP.03 간장이 파리에 도착했을 때 · EP.04 맛을 잇는 사람들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606040"/>
            <a:ext cx="1097280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111111"/>
                </a:solidFill>
                <a:latin typeface="Space Grotesk"/>
              </a:rPr>
              <a:t>EP.03 — 핵심 서사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12039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한국 간장이 미슐랭 주방에 들어가게 된 경로 — 단순 수출이 아닌 문화 이동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353187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파리·코펜하겐·뉴욕 셰프들이 한국 발효 소스를 처음 접한 순간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943349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맛의 언어가 국경을 어떻게 번역하는가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4354830"/>
            <a:ext cx="1097280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111111"/>
                </a:solidFill>
                <a:latin typeface="Space Grotesk"/>
              </a:rPr>
              <a:t>EP.03 — 촬영 장소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48691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파리 진간장 론칭 현장 (2024)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52806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미슐랭 레스토랑 주방 (협업 셰프 협의 필요)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56921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샘표 글로벌 장 워크숍 현장 + 셰프 인터뷰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10 / 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왜 그레잇마인즈인가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차별점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샘표가 아직 만들지 않은 한 가지 — 시네마틱 브랜드 서사를 만드는 스튜디오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6060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샘표는 현재 레시피 콘텐츠와 요리 교육 중심으로 영상을 만들고 있다. 브랜드 철학과 80년 헤리티지를 시네마틱 서사로 담은 콘텐츠는 아직 없다.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0175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대한항공 In-Flight Wine Club — 세계 와인 산지를 다큐멘터리 시리즈로 만든 경험. 식문화·산지·장인을 영상 언어로 번역한 트랙 레코드.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34290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현대건설 Play the City — 생성형 AI와 실사를 결합한 브랜드 캠페인. 전통과 혁신을 한 프레임에 담는 기법론 검증.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8404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기아자동차 글로벌 시리즈 — 다국가 로케이션 프로덕션 경험. 파리·코펜하겐·뉴욕 촬영의 실행력 확보.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42519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발효와 장인의 이야기를 글로벌 감각으로 담아낼 역량은 포트폴리오로 이미 증명되어 있다.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466344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핵심 차별점: ① 브랜드 다큐멘터리 전문 ② 시네마틱 톤·매너 ③ AI 도구를 활용한 효율적 프로덕션 — 같은 예산으로 더 깊은 결과물을 가져올 수 있다.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11 / 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제작 스코프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포맷 · 기간 · 배포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4부작 시리즈, 글로벌 OTT 표준 포맷, 80주년 캘린더 정렬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6060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4K UHD · HDR 마스터링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0175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한국어 + 영어 자막 동시 제작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34290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국제 영상제 제출용 마스터 별도 보존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8404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2026 Q3 — 프리프로덕션 + 캐스팅 시작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42519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2026 Q4 ~ 2027 Q1 — 국내·해외 촬영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46634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2027 Q2 — 포스트 완료, 1차 시사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50749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샘표 공식 채널 — 풀 시리즈 및 비하인드 영구 자산화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54864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Netflix / Apple TV+ / Disney+ 등 협상 트랙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12 /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다음 단계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의사결정 프로세스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본 제안 검토부터 프로덕션 착수까지의 권장 경로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13 / 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JANG.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60604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80년이 도착하는 곳 — 그 이야기를 시작할 시간입니다. 본 제안에 대한 문의·코멘트·미팅 요청은 아래로 회신 부탁드립니다.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308610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brad@greatminds.kr · greatminds.kr · GREATMINDS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14 /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TABLE OF 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제안 구성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111111"/>
                </a:solidFill>
                <a:latin typeface="Space Grotesk"/>
              </a:rPr>
              <a:t>핵심 요약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61163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샘표식품이 2026년 현재, 브랜드 헤리티지 다큐멘터리를 제작하기에 가장 타이밍이 완벽하게 열려 있는 이유.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2091690"/>
            <a:ext cx="1097280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111111"/>
                </a:solidFill>
                <a:latin typeface="Space Grotesk"/>
              </a:rPr>
              <a:t>왜 지금인가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260604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창립 80주년, 유네스코 장 문화 등재, 글로벌 셰프 컨버전스 — 세 시간축이 한 점에 모이는 순간.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086100"/>
            <a:ext cx="1097280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111111"/>
                </a:solidFill>
                <a:latin typeface="Space Grotesk"/>
              </a:rPr>
              <a:t>왜 대중이 이 이야기를 원하는가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360045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Chef's Table이 프랑스 파인 다이닝에 했던 것, Ugly Delicious가 아시아 음식문화에 했던 것 — 발효가 다음이다.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4080510"/>
            <a:ext cx="1097280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111111"/>
                </a:solidFill>
                <a:latin typeface="Space Grotesk"/>
              </a:rPr>
              <a:t>JANG · 4부작 브랜드 다큐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4594859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보이지 않는 요리사들 / 시간의 맛 / 간장이 파리에 도착했을 때 / 맛을 잇는 사람들.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5074920"/>
            <a:ext cx="1097280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111111"/>
                </a:solidFill>
                <a:latin typeface="Space Grotesk"/>
              </a:rPr>
              <a:t>왜 그레잇마인즈인가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" y="558927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대한항공 In-Flight Wine Club, 현대건설 Play the City, 기아 글로벌 시리즈 — 검증된 시네마틱 서사 역량.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02 / 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왜 지금인가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세 시간축의 컨버전스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2026년은 샘표식품 브랜드 헤리티지 다큐를 시작할 단 한 번의 창문이다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6060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1946년 인천 창업, 한국 최장수 식품 기업 중 하나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0175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박진선 대표 1997년 취임, 현 한국식품산업협회 23대 회장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34290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스탠퍼드 전자공학 석사 · 오하이오주립대 철학 박사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8404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2024년 12월, 유네스코 무형문화유산 위원회 등재 확정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42519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등재 배경에 샘표 우리발효연구중심의 '장 프로젝트' 기여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46634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한국 식문화 글로벌 담론의 핵심 키워드로 부상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50749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라스무스 뭉크 (세계 1위 알케미스트) 발효 기술 교류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54864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알렉산더 헤르만 (미슐랭 2스타) 샘표식품 방문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03 / 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샘표식품 개요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데이터 스냅샷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80년간 축적된 발효의 자산은 단순한 헤리티지가 아니라 자명한 데이터다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04 /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왜 대중이 이 이야기를 원하는가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시청자 수요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발효는 글로벌 푸드 콘텐츠 시장에서 이미 검증된 관심 영역이다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6060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Netflix &lt;Chef's Table&gt;이 프랑스 파인 다이닝에 했던 것 — 한 명의 셰프와 한 가지 음식 철학으로 글로벌 시청자를 사로잡은 포맷이 이미 검증되어 있다.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0175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Netflix &lt;Ugly Delicious&gt;가 아시아 음식문화에 했던 것 — 한 가지 음식을 출발점으로 문화·역사·정치를 엮어 글로벌 푸드 저널리스트의 표준이 됐다.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34290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2024년 유네스코 장 등재 이후 'Korean fermentation'은 NYT, FT, Guardian, Eater 헤드라인의 단골 주제가 되었다.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8404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Noma의 발효 연구소, 라스무스 뭉크의 알케미스트 — 세계 정상급 셰프들이 발효를 '기법'에서 '철학'으로 격상시키고 있다.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42519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K-culture 팔로워 글로벌 베이스가 K-food, 특히 발효 식문화로 빠르게 확장되고 있다 (구글 트렌드 'kimchi/jang/gochujang' 우상향).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466344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핵심 시청 질문: ① 한국 간장이 어떻게 미슐랭 셰프의 주방에 들어갔는가 ② 1946년 창업자가 간장 하나로 80년을 버틸 수 있었던 이유 ③ 유네스코가 인정한 발효 철학, 샘표는 어떻게 지켜왔는가.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05 / 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레퍼런스 좌표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글로벌 푸드 다큐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JANG이 놓일 자리는 비어 있다 — 발효라는 단일 주제로 시리즈화한 다큐는 아직 없다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06 /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09600" y="1097280"/>
            <a:ext cx="10972800" cy="7543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>
                <a:solidFill>
                  <a:srgbClr val="111111"/>
                </a:solidFill>
                <a:latin typeface="Space Grotesk"/>
              </a:rPr>
              <a:t>샘표를 소개하는 다큐가 아니라, 발효와 맛의 이야기를 가장 잘 아는 사람이 자연스럽게 샘표이게 되는 구조. 시청자는 다 보고 나서야 이것이 브랜드 콘텐츠였음을 깨닫는다.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714500"/>
            <a:ext cx="1097280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>
                <a:solidFill>
                  <a:srgbClr val="6B6B6B"/>
                </a:solidFill>
                <a:latin typeface="Inter"/>
              </a:rPr>
              <a:t>JANG · 4부작 핵심 원칙 — GREATMINDS 기획안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07 /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JANG · 4부작 구조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시리즈 아크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4개 챕터, 하나의 곡선 — 미생물에서 출발해 세대를 잇는 사람들로 마무리된다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08 / 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960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1E2BFA"/>
                </a:solidFill>
                <a:latin typeface="Space Grotesk"/>
              </a:rPr>
              <a:t>에피소드 상세 · 1·2부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1">
                <a:solidFill>
                  <a:srgbClr val="1E2BFA"/>
                </a:solidFill>
                <a:latin typeface="Space Grotesk"/>
              </a:rPr>
              <a:t>미생물에서 시간으로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754380"/>
            <a:ext cx="10972800" cy="9525"/>
          </a:xfrm>
          <a:prstGeom prst="rect">
            <a:avLst/>
          </a:prstGeom>
          <a:solidFill>
            <a:srgbClr val="1E2B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9600" y="1097280"/>
            <a:ext cx="10972800" cy="17145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111111"/>
                </a:solidFill>
                <a:latin typeface="Space Grotesk"/>
              </a:rPr>
              <a:t>EP.01 보이지 않는 요리사들 · EP.02 시간의 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606040"/>
            <a:ext cx="1097280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111111"/>
                </a:solidFill>
                <a:latin typeface="Space Grotesk"/>
              </a:rPr>
              <a:t>EP.01 — 핵심 서사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12039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"이 맛은 누가 만드는가?" 진짜 요리사는 사람이 아니라 미생물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353187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아스페르길루스 오리재, 젖산균, 효모 — 시간을 재료 삼는 보이지 않는 요리사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943349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Noma 발효 연구소(2018)와 한국 메주의 만남이 시작된 이유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4354830"/>
            <a:ext cx="1097280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111111"/>
                </a:solidFill>
                <a:latin typeface="Space Grotesk"/>
              </a:rPr>
              <a:t>EP.01 — 촬영 장소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48691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샘표 우리발효연구중심 (현미경 접사 · DNA 분석)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52806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이천 메주 숙성 창고 (곰팡이 핀 메주 클로즈업)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56921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>
                <a:solidFill>
                  <a:srgbClr val="6B6B6B"/>
                </a:solidFill>
                <a:latin typeface="Inter"/>
              </a:rPr>
              <a:t>› 코펜하겐 노마 발효실 / 알케미스트 주방 (협의 필요)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GREATMINDS · JANG 샘표식품 제안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05600" y="6377940"/>
            <a:ext cx="4876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9A9A9A"/>
                </a:solidFill>
                <a:latin typeface="Space Grotesk"/>
              </a:rPr>
              <a:t>09 /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